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6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1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1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1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8" name="Google Shape;158;p11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59" name="Google Shape;159;p1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1" name="Google Shape;161;p1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2" name="Google Shape;16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2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2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2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2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8" name="Google Shape;168;p1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69" name="Google Shape;169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" name="Google Shape;171;p1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2" name="Google Shape;172;p1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3" name="Google Shape;17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9" name="Google Shape;179;p13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80" name="Google Shape;180;p13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3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3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3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3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3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3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3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3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3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3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3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3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3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" name="Google Shape;198;p1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9" name="Google Shape;19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1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02" name="Google Shape;202;p14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4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4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4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4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4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6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6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6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3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8" name="Google Shape;38;p3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4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4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0" name="Google Shape;50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" name="Google Shape;60;p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1" name="Google Shape;6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" name="Google Shape;63;p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4" name="Google Shape;64;p5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5" name="Google Shape;65;p5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6" name="Google Shape;6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9" name="Google Shape;69;p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" name="Google Shape;8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8" name="Google Shape;88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7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91" name="Google Shape;91;p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7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7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7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7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7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7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7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7" name="Google Shape;117;p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" name="Google Shape;123;p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24" name="Google Shape;124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" name="Google Shape;126;p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7" name="Google Shape;12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0" name="Google Shape;130;p9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" name="Google Shape;135;p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6" name="Google Shape;136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" name="Google Shape;138;p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9" name="Google Shape;13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0" name="Google Shape;140;p9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0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0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0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6" name="Google Shape;146;p1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47" name="Google Shape;147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" name="Google Shape;149;p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0" name="Google Shape;150;p1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1" name="Google Shape;151;p1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2" name="Google Shape;15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671700" y="1929863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b="1" lang="en-GB" sz="4500"/>
              <a:t>HackMAIT 6.0</a:t>
            </a:r>
            <a:endParaRPr b="1" sz="4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Rebuilding Tomorrow: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Discover your technical prowess</a:t>
            </a:r>
            <a:endParaRPr sz="2400"/>
          </a:p>
        </p:txBody>
      </p:sp>
      <p:sp>
        <p:nvSpPr>
          <p:cNvPr id="229" name="Google Shape;229;p17"/>
          <p:cNvSpPr txBox="1"/>
          <p:nvPr/>
        </p:nvSpPr>
        <p:spPr>
          <a:xfrm>
            <a:off x="3671700" y="2036125"/>
            <a:ext cx="372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4832550" y="4204600"/>
            <a:ext cx="372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TEAM NAME : </a:t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3" name="Google Shape;23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800" y="4453998"/>
            <a:ext cx="1627100" cy="56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6825" y="630300"/>
            <a:ext cx="3311851" cy="110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"/>
          <p:cNvSpPr txBox="1"/>
          <p:nvPr>
            <p:ph type="title"/>
          </p:nvPr>
        </p:nvSpPr>
        <p:spPr>
          <a:xfrm>
            <a:off x="823850" y="1410663"/>
            <a:ext cx="65598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GB" sz="2400"/>
              <a:t>TEAM NAME:</a:t>
            </a:r>
            <a:endParaRPr sz="2400"/>
          </a:p>
        </p:txBody>
      </p:sp>
      <p:sp>
        <p:nvSpPr>
          <p:cNvPr id="240" name="Google Shape;240;p18"/>
          <p:cNvSpPr txBox="1"/>
          <p:nvPr>
            <p:ph idx="1" type="body"/>
          </p:nvPr>
        </p:nvSpPr>
        <p:spPr>
          <a:xfrm>
            <a:off x="823850" y="1962312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Member 1 (Team Lead)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Member 2 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Member 3 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Member 4</a:t>
            </a:r>
            <a:endParaRPr/>
          </a:p>
        </p:txBody>
      </p:sp>
      <p:sp>
        <p:nvSpPr>
          <p:cNvPr id="241" name="Google Shape;241;p18"/>
          <p:cNvSpPr txBox="1"/>
          <p:nvPr>
            <p:ph type="title"/>
          </p:nvPr>
        </p:nvSpPr>
        <p:spPr>
          <a:xfrm>
            <a:off x="976275" y="705313"/>
            <a:ext cx="65598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b="1" lang="en-GB" sz="3000"/>
              <a:t>HACKER LOG</a:t>
            </a:r>
            <a:endParaRPr b="1" sz="3000"/>
          </a:p>
        </p:txBody>
      </p:sp>
      <p:sp>
        <p:nvSpPr>
          <p:cNvPr id="242" name="Google Shape;242;p18"/>
          <p:cNvSpPr txBox="1"/>
          <p:nvPr>
            <p:ph type="title"/>
          </p:nvPr>
        </p:nvSpPr>
        <p:spPr>
          <a:xfrm>
            <a:off x="823850" y="3188913"/>
            <a:ext cx="65598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GB" sz="2400"/>
              <a:t>PROJECT TITLE: </a:t>
            </a:r>
            <a:endParaRPr sz="2400"/>
          </a:p>
        </p:txBody>
      </p:sp>
      <p:sp>
        <p:nvSpPr>
          <p:cNvPr id="243" name="Google Shape;243;p18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5" name="Google Shape;24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075" y="4494746"/>
            <a:ext cx="1473589" cy="5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3397" y="73075"/>
            <a:ext cx="1624177" cy="5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9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/>
              <a:t>PROBLEM STATEMENT </a:t>
            </a:r>
            <a:endParaRPr b="1"/>
          </a:p>
        </p:txBody>
      </p:sp>
      <p:sp>
        <p:nvSpPr>
          <p:cNvPr id="252" name="Google Shape;252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Explain your Problem statement here.</a:t>
            </a:r>
            <a:endParaRPr sz="1700"/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What is the problem you are trying to solve? Validate the problem with real life examples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1700"/>
          </a:p>
        </p:txBody>
      </p:sp>
      <p:sp>
        <p:nvSpPr>
          <p:cNvPr id="253" name="Google Shape;253;p19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9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5" name="Google Shape;25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075" y="4494746"/>
            <a:ext cx="1473589" cy="5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3397" y="73075"/>
            <a:ext cx="1624177" cy="5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"/>
          <p:cNvSpPr txBox="1"/>
          <p:nvPr>
            <p:ph type="title"/>
          </p:nvPr>
        </p:nvSpPr>
        <p:spPr>
          <a:xfrm>
            <a:off x="1297500" y="8295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/>
              <a:t>Your Solution  / Product / Services </a:t>
            </a:r>
            <a:endParaRPr b="1"/>
          </a:p>
        </p:txBody>
      </p:sp>
      <p:sp>
        <p:nvSpPr>
          <p:cNvPr id="262" name="Google Shape;262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>
                <a:solidFill>
                  <a:srgbClr val="FFFFFF"/>
                </a:solidFill>
              </a:rPr>
              <a:t>Explain your idea here.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4" name="Google Shape;264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>
                <a:solidFill>
                  <a:srgbClr val="FFFFFF"/>
                </a:solidFill>
              </a:rPr>
              <a:t>Give a brief about your approach.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6" name="Google Shape;266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>
                <a:solidFill>
                  <a:srgbClr val="FFFFFF"/>
                </a:solidFill>
              </a:rPr>
              <a:t>And the working.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" name="Google Shape;268;p20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0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0" name="Google Shape;27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075" y="4494746"/>
            <a:ext cx="1473589" cy="5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3397" y="73075"/>
            <a:ext cx="1624177" cy="5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/>
          <p:nvPr>
            <p:ph type="title"/>
          </p:nvPr>
        </p:nvSpPr>
        <p:spPr>
          <a:xfrm>
            <a:off x="1297500" y="858950"/>
            <a:ext cx="70389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/>
              <a:t>Future Scope</a:t>
            </a:r>
            <a:endParaRPr b="1"/>
          </a:p>
        </p:txBody>
      </p:sp>
      <p:sp>
        <p:nvSpPr>
          <p:cNvPr id="277" name="Google Shape;277;p21"/>
          <p:cNvSpPr txBox="1"/>
          <p:nvPr>
            <p:ph idx="2" type="body"/>
          </p:nvPr>
        </p:nvSpPr>
        <p:spPr>
          <a:xfrm>
            <a:off x="1297500" y="1656775"/>
            <a:ext cx="6604800" cy="27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Explain future scope and long term scalability of your project here.</a:t>
            </a:r>
            <a:endParaRPr/>
          </a:p>
        </p:txBody>
      </p:sp>
      <p:pic>
        <p:nvPicPr>
          <p:cNvPr id="278" name="Google Shape;27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075" y="4494746"/>
            <a:ext cx="1473589" cy="507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1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1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1" name="Google Shape;28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3397" y="73075"/>
            <a:ext cx="1624177" cy="5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2"/>
          <p:cNvSpPr txBox="1"/>
          <p:nvPr>
            <p:ph idx="4294967295" type="body"/>
          </p:nvPr>
        </p:nvSpPr>
        <p:spPr>
          <a:xfrm>
            <a:off x="1325700" y="1908725"/>
            <a:ext cx="3246300" cy="22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-GB" sz="2400"/>
              <a:t>Java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-GB" sz="2400"/>
              <a:t>Python 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-GB" sz="2400"/>
              <a:t>SQL 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-GB" sz="2400"/>
              <a:t>Etc </a:t>
            </a:r>
            <a:endParaRPr sz="2400"/>
          </a:p>
        </p:txBody>
      </p:sp>
      <p:sp>
        <p:nvSpPr>
          <p:cNvPr id="287" name="Google Shape;287;p22"/>
          <p:cNvSpPr txBox="1"/>
          <p:nvPr>
            <p:ph type="title"/>
          </p:nvPr>
        </p:nvSpPr>
        <p:spPr>
          <a:xfrm>
            <a:off x="1297500" y="8295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/>
              <a:t>TECHNOLOGIES TO BE USED</a:t>
            </a:r>
            <a:endParaRPr b="1"/>
          </a:p>
        </p:txBody>
      </p:sp>
      <p:sp>
        <p:nvSpPr>
          <p:cNvPr id="288" name="Google Shape;288;p22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2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0" name="Google Shape;29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075" y="4494746"/>
            <a:ext cx="1473589" cy="5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3397" y="73075"/>
            <a:ext cx="1624177" cy="5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